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9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27B98-06E6-99C4-D718-2FB856713BE8}" v="45" dt="2020-11-22T18:47:47.129"/>
    <p1510:client id="{21DA3A30-093B-4797-9E28-87008FF1ED21}" v="862" dt="2020-11-16T21:52:31.793"/>
    <p1510:client id="{9FD69B3B-958B-8548-7D91-3E6CF8DF56D2}" v="127" dt="2020-11-17T20:46:32.835"/>
    <p1510:client id="{AFD25AB5-EFC8-0EF3-9862-B179746BBD5C}" v="593" dt="2020-11-17T21:41:28.1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Michalak" userId="S::mmichalak3@zsjerka.pl::6697b315-d5be-4e74-b487-b72c47264d85" providerId="AD" clId="Web-{9FD69B3B-958B-8548-7D91-3E6CF8DF56D2}"/>
    <pc:docChg chg="addSld delSld modSld">
      <pc:chgData name="Monika Michalak" userId="S::mmichalak3@zsjerka.pl::6697b315-d5be-4e74-b487-b72c47264d85" providerId="AD" clId="Web-{9FD69B3B-958B-8548-7D91-3E6CF8DF56D2}" dt="2020-11-17T20:46:32.835" v="127" actId="20577"/>
      <pc:docMkLst>
        <pc:docMk/>
      </pc:docMkLst>
      <pc:sldChg chg="addSp delSp modSp new mod setBg">
        <pc:chgData name="Monika Michalak" userId="S::mmichalak3@zsjerka.pl::6697b315-d5be-4e74-b487-b72c47264d85" providerId="AD" clId="Web-{9FD69B3B-958B-8548-7D91-3E6CF8DF56D2}" dt="2020-11-17T20:42:45.283" v="94" actId="20577"/>
        <pc:sldMkLst>
          <pc:docMk/>
          <pc:sldMk cId="412950797" sldId="266"/>
        </pc:sldMkLst>
        <pc:spChg chg="mod">
          <ac:chgData name="Monika Michalak" userId="S::mmichalak3@zsjerka.pl::6697b315-d5be-4e74-b487-b72c47264d85" providerId="AD" clId="Web-{9FD69B3B-958B-8548-7D91-3E6CF8DF56D2}" dt="2020-11-17T20:42:45.283" v="94" actId="20577"/>
          <ac:spMkLst>
            <pc:docMk/>
            <pc:sldMk cId="412950797" sldId="266"/>
            <ac:spMk id="2" creationId="{BEC38EE2-0D2A-45BD-BCE9-9F77EF4DE540}"/>
          </ac:spMkLst>
        </pc:spChg>
        <pc:spChg chg="del">
          <ac:chgData name="Monika Michalak" userId="S::mmichalak3@zsjerka.pl::6697b315-d5be-4e74-b487-b72c47264d85" providerId="AD" clId="Web-{9FD69B3B-958B-8548-7D91-3E6CF8DF56D2}" dt="2020-11-17T20:39:37.169" v="3"/>
          <ac:spMkLst>
            <pc:docMk/>
            <pc:sldMk cId="412950797" sldId="266"/>
            <ac:spMk id="3" creationId="{3BEA3ACA-750E-4F38-A955-CC23537CBE6A}"/>
          </ac:spMkLst>
        </pc:spChg>
        <pc:spChg chg="add del">
          <ac:chgData name="Monika Michalak" userId="S::mmichalak3@zsjerka.pl::6697b315-d5be-4e74-b487-b72c47264d85" providerId="AD" clId="Web-{9FD69B3B-958B-8548-7D91-3E6CF8DF56D2}" dt="2020-11-17T20:40:40.108" v="14"/>
          <ac:spMkLst>
            <pc:docMk/>
            <pc:sldMk cId="412950797" sldId="266"/>
            <ac:spMk id="6" creationId="{79BB35BC-D5C2-4C8B-A22A-A71E6191913B}"/>
          </ac:spMkLst>
        </pc:spChg>
        <pc:spChg chg="add del">
          <ac:chgData name="Monika Michalak" userId="S::mmichalak3@zsjerka.pl::6697b315-d5be-4e74-b487-b72c47264d85" providerId="AD" clId="Web-{9FD69B3B-958B-8548-7D91-3E6CF8DF56D2}" dt="2020-11-17T20:40:40.108" v="14"/>
          <ac:spMkLst>
            <pc:docMk/>
            <pc:sldMk cId="412950797" sldId="266"/>
            <ac:spMk id="7" creationId="{8432894B-DDD6-4A77-9B6C-CAE2978F646C}"/>
          </ac:spMkLst>
        </pc:spChg>
        <pc:spChg chg="add del">
          <ac:chgData name="Monika Michalak" userId="S::mmichalak3@zsjerka.pl::6697b315-d5be-4e74-b487-b72c47264d85" providerId="AD" clId="Web-{9FD69B3B-958B-8548-7D91-3E6CF8DF56D2}" dt="2020-11-17T20:40:19.076" v="8"/>
          <ac:spMkLst>
            <pc:docMk/>
            <pc:sldMk cId="412950797" sldId="266"/>
            <ac:spMk id="8" creationId="{5AB942A0-5C2F-4AF3-A561-6DCC0BB2FA2E}"/>
          </ac:spMkLst>
        </pc:spChg>
        <pc:spChg chg="add del">
          <ac:chgData name="Monika Michalak" userId="S::mmichalak3@zsjerka.pl::6697b315-d5be-4e74-b487-b72c47264d85" providerId="AD" clId="Web-{9FD69B3B-958B-8548-7D91-3E6CF8DF56D2}" dt="2020-11-17T20:40:19.076" v="8"/>
          <ac:spMkLst>
            <pc:docMk/>
            <pc:sldMk cId="412950797" sldId="266"/>
            <ac:spMk id="11" creationId="{9720C8A5-6B45-4E4F-BA80-8A14A9F5B35D}"/>
          </ac:spMkLst>
        </pc:spChg>
        <pc:spChg chg="add del">
          <ac:chgData name="Monika Michalak" userId="S::mmichalak3@zsjerka.pl::6697b315-d5be-4e74-b487-b72c47264d85" providerId="AD" clId="Web-{9FD69B3B-958B-8548-7D91-3E6CF8DF56D2}" dt="2020-11-17T20:40:19.076" v="8"/>
          <ac:spMkLst>
            <pc:docMk/>
            <pc:sldMk cId="412950797" sldId="266"/>
            <ac:spMk id="13" creationId="{C89ECBDA-51E6-4484-8F25-E777102F7D0D}"/>
          </ac:spMkLst>
        </pc:spChg>
        <pc:spChg chg="add del">
          <ac:chgData name="Monika Michalak" userId="S::mmichalak3@zsjerka.pl::6697b315-d5be-4e74-b487-b72c47264d85" providerId="AD" clId="Web-{9FD69B3B-958B-8548-7D91-3E6CF8DF56D2}" dt="2020-11-17T20:40:19.076" v="8"/>
          <ac:spMkLst>
            <pc:docMk/>
            <pc:sldMk cId="412950797" sldId="266"/>
            <ac:spMk id="15" creationId="{EA2AEA56-4902-4CC1-A43B-1AC27C88CB90}"/>
          </ac:spMkLst>
        </pc:spChg>
        <pc:picChg chg="add mod ord">
          <ac:chgData name="Monika Michalak" userId="S::mmichalak3@zsjerka.pl::6697b315-d5be-4e74-b487-b72c47264d85" providerId="AD" clId="Web-{9FD69B3B-958B-8548-7D91-3E6CF8DF56D2}" dt="2020-11-17T20:41:28" v="26" actId="1076"/>
          <ac:picMkLst>
            <pc:docMk/>
            <pc:sldMk cId="412950797" sldId="266"/>
            <ac:picMk id="4" creationId="{9D223287-29AB-4988-B01D-741913847130}"/>
          </ac:picMkLst>
        </pc:picChg>
      </pc:sldChg>
      <pc:sldChg chg="new del">
        <pc:chgData name="Monika Michalak" userId="S::mmichalak3@zsjerka.pl::6697b315-d5be-4e74-b487-b72c47264d85" providerId="AD" clId="Web-{9FD69B3B-958B-8548-7D91-3E6CF8DF56D2}" dt="2020-11-17T20:38:34.214" v="1"/>
        <pc:sldMkLst>
          <pc:docMk/>
          <pc:sldMk cId="3562640200" sldId="266"/>
        </pc:sldMkLst>
      </pc:sldChg>
      <pc:sldChg chg="addSp delSp modSp new mod setBg">
        <pc:chgData name="Monika Michalak" userId="S::mmichalak3@zsjerka.pl::6697b315-d5be-4e74-b487-b72c47264d85" providerId="AD" clId="Web-{9FD69B3B-958B-8548-7D91-3E6CF8DF56D2}" dt="2020-11-17T20:46:32.835" v="126" actId="20577"/>
        <pc:sldMkLst>
          <pc:docMk/>
          <pc:sldMk cId="708839237" sldId="267"/>
        </pc:sldMkLst>
        <pc:spChg chg="mod">
          <ac:chgData name="Monika Michalak" userId="S::mmichalak3@zsjerka.pl::6697b315-d5be-4e74-b487-b72c47264d85" providerId="AD" clId="Web-{9FD69B3B-958B-8548-7D91-3E6CF8DF56D2}" dt="2020-11-17T20:46:32.835" v="126" actId="20577"/>
          <ac:spMkLst>
            <pc:docMk/>
            <pc:sldMk cId="708839237" sldId="267"/>
            <ac:spMk id="2" creationId="{CC2FA1E6-9EF9-4C1B-814D-19A9885DD3CE}"/>
          </ac:spMkLst>
        </pc:spChg>
        <pc:spChg chg="del">
          <ac:chgData name="Monika Michalak" userId="S::mmichalak3@zsjerka.pl::6697b315-d5be-4e74-b487-b72c47264d85" providerId="AD" clId="Web-{9FD69B3B-958B-8548-7D91-3E6CF8DF56D2}" dt="2020-11-17T20:44:08.816" v="97"/>
          <ac:spMkLst>
            <pc:docMk/>
            <pc:sldMk cId="708839237" sldId="267"/>
            <ac:spMk id="3" creationId="{97AA43E8-02D9-432F-B4CD-D7921CD1BA59}"/>
          </ac:spMkLst>
        </pc:spChg>
        <pc:spChg chg="add mod">
          <ac:chgData name="Monika Michalak" userId="S::mmichalak3@zsjerka.pl::6697b315-d5be-4e74-b487-b72c47264d85" providerId="AD" clId="Web-{9FD69B3B-958B-8548-7D91-3E6CF8DF56D2}" dt="2020-11-17T20:46:21.835" v="122" actId="20577"/>
          <ac:spMkLst>
            <pc:docMk/>
            <pc:sldMk cId="708839237" sldId="267"/>
            <ac:spMk id="8" creationId="{8555DE6B-7544-4D47-BDC2-712767650E73}"/>
          </ac:spMkLst>
        </pc:spChg>
        <pc:spChg chg="add">
          <ac:chgData name="Monika Michalak" userId="S::mmichalak3@zsjerka.pl::6697b315-d5be-4e74-b487-b72c47264d85" providerId="AD" clId="Web-{9FD69B3B-958B-8548-7D91-3E6CF8DF56D2}" dt="2020-11-17T20:44:48.317" v="103"/>
          <ac:spMkLst>
            <pc:docMk/>
            <pc:sldMk cId="708839237" sldId="267"/>
            <ac:spMk id="11" creationId="{79BB35BC-D5C2-4C8B-A22A-A71E6191913B}"/>
          </ac:spMkLst>
        </pc:spChg>
        <pc:picChg chg="add mod ord">
          <ac:chgData name="Monika Michalak" userId="S::mmichalak3@zsjerka.pl::6697b315-d5be-4e74-b487-b72c47264d85" providerId="AD" clId="Web-{9FD69B3B-958B-8548-7D91-3E6CF8DF56D2}" dt="2020-11-17T20:45:56.006" v="108" actId="1076"/>
          <ac:picMkLst>
            <pc:docMk/>
            <pc:sldMk cId="708839237" sldId="267"/>
            <ac:picMk id="4" creationId="{6C1E36FD-7031-47AB-8511-BFE41B505C13}"/>
          </ac:picMkLst>
        </pc:picChg>
      </pc:sldChg>
    </pc:docChg>
  </pc:docChgLst>
  <pc:docChgLst>
    <pc:chgData name="Monika Michalak" userId="S::mmichalak3@zsjerka.pl::6697b315-d5be-4e74-b487-b72c47264d85" providerId="AD" clId="Web-{AFD25AB5-EFC8-0EF3-9862-B179746BBD5C}"/>
    <pc:docChg chg="addSld delSld modSld sldOrd">
      <pc:chgData name="Monika Michalak" userId="S::mmichalak3@zsjerka.pl::6697b315-d5be-4e74-b487-b72c47264d85" providerId="AD" clId="Web-{AFD25AB5-EFC8-0EF3-9862-B179746BBD5C}" dt="2020-11-17T21:41:28.270" v="599"/>
      <pc:docMkLst>
        <pc:docMk/>
      </pc:docMkLst>
      <pc:sldChg chg="modSp del">
        <pc:chgData name="Monika Michalak" userId="S::mmichalak3@zsjerka.pl::6697b315-d5be-4e74-b487-b72c47264d85" providerId="AD" clId="Web-{AFD25AB5-EFC8-0EF3-9862-B179746BBD5C}" dt="2020-11-17T21:12:54.297" v="216"/>
        <pc:sldMkLst>
          <pc:docMk/>
          <pc:sldMk cId="3572774855" sldId="262"/>
        </pc:sldMkLst>
        <pc:picChg chg="mod">
          <ac:chgData name="Monika Michalak" userId="S::mmichalak3@zsjerka.pl::6697b315-d5be-4e74-b487-b72c47264d85" providerId="AD" clId="Web-{AFD25AB5-EFC8-0EF3-9862-B179746BBD5C}" dt="2020-11-17T21:12:38.391" v="215" actId="1076"/>
          <ac:picMkLst>
            <pc:docMk/>
            <pc:sldMk cId="3572774855" sldId="262"/>
            <ac:picMk id="17" creationId="{A330DC62-4303-4AD0-A291-FAFB124D9CD2}"/>
          </ac:picMkLst>
        </pc:picChg>
      </pc:sldChg>
      <pc:sldChg chg="modSp">
        <pc:chgData name="Monika Michalak" userId="S::mmichalak3@zsjerka.pl::6697b315-d5be-4e74-b487-b72c47264d85" providerId="AD" clId="Web-{AFD25AB5-EFC8-0EF3-9862-B179746BBD5C}" dt="2020-11-17T21:39:44.159" v="544" actId="20577"/>
        <pc:sldMkLst>
          <pc:docMk/>
          <pc:sldMk cId="4000813906" sldId="264"/>
        </pc:sldMkLst>
        <pc:spChg chg="mod">
          <ac:chgData name="Monika Michalak" userId="S::mmichalak3@zsjerka.pl::6697b315-d5be-4e74-b487-b72c47264d85" providerId="AD" clId="Web-{AFD25AB5-EFC8-0EF3-9862-B179746BBD5C}" dt="2020-11-17T21:38:22.064" v="539" actId="20577"/>
          <ac:spMkLst>
            <pc:docMk/>
            <pc:sldMk cId="4000813906" sldId="264"/>
            <ac:spMk id="2" creationId="{BECBD462-F917-4B19-8E0F-C7F1E2B35603}"/>
          </ac:spMkLst>
        </pc:spChg>
        <pc:spChg chg="mod">
          <ac:chgData name="Monika Michalak" userId="S::mmichalak3@zsjerka.pl::6697b315-d5be-4e74-b487-b72c47264d85" providerId="AD" clId="Web-{AFD25AB5-EFC8-0EF3-9862-B179746BBD5C}" dt="2020-11-17T21:39:44.159" v="544" actId="20577"/>
          <ac:spMkLst>
            <pc:docMk/>
            <pc:sldMk cId="4000813906" sldId="264"/>
            <ac:spMk id="14" creationId="{AD30C025-185F-482C-BA85-9F4698DDAF65}"/>
          </ac:spMkLst>
        </pc:spChg>
      </pc:sldChg>
      <pc:sldChg chg="modSp">
        <pc:chgData name="Monika Michalak" userId="S::mmichalak3@zsjerka.pl::6697b315-d5be-4e74-b487-b72c47264d85" providerId="AD" clId="Web-{AFD25AB5-EFC8-0EF3-9862-B179746BBD5C}" dt="2020-11-17T20:47:39.859" v="6" actId="20577"/>
        <pc:sldMkLst>
          <pc:docMk/>
          <pc:sldMk cId="708839237" sldId="267"/>
        </pc:sldMkLst>
        <pc:spChg chg="mod">
          <ac:chgData name="Monika Michalak" userId="S::mmichalak3@zsjerka.pl::6697b315-d5be-4e74-b487-b72c47264d85" providerId="AD" clId="Web-{AFD25AB5-EFC8-0EF3-9862-B179746BBD5C}" dt="2020-11-17T20:47:39.859" v="6" actId="20577"/>
          <ac:spMkLst>
            <pc:docMk/>
            <pc:sldMk cId="708839237" sldId="267"/>
            <ac:spMk id="8" creationId="{8555DE6B-7544-4D47-BDC2-712767650E73}"/>
          </ac:spMkLst>
        </pc:spChg>
      </pc:sldChg>
      <pc:sldChg chg="addSp delSp modSp new mod setBg">
        <pc:chgData name="Monika Michalak" userId="S::mmichalak3@zsjerka.pl::6697b315-d5be-4e74-b487-b72c47264d85" providerId="AD" clId="Web-{AFD25AB5-EFC8-0EF3-9862-B179746BBD5C}" dt="2020-11-17T20:51:16.549" v="64" actId="20577"/>
        <pc:sldMkLst>
          <pc:docMk/>
          <pc:sldMk cId="775153023" sldId="268"/>
        </pc:sldMkLst>
        <pc:spChg chg="mod">
          <ac:chgData name="Monika Michalak" userId="S::mmichalak3@zsjerka.pl::6697b315-d5be-4e74-b487-b72c47264d85" providerId="AD" clId="Web-{AFD25AB5-EFC8-0EF3-9862-B179746BBD5C}" dt="2020-11-17T20:50:44.830" v="41" actId="20577"/>
          <ac:spMkLst>
            <pc:docMk/>
            <pc:sldMk cId="775153023" sldId="268"/>
            <ac:spMk id="2" creationId="{503FA39C-3DEC-4910-92AF-9796AFC2CBDB}"/>
          </ac:spMkLst>
        </pc:spChg>
        <pc:spChg chg="del">
          <ac:chgData name="Monika Michalak" userId="S::mmichalak3@zsjerka.pl::6697b315-d5be-4e74-b487-b72c47264d85" providerId="AD" clId="Web-{AFD25AB5-EFC8-0EF3-9862-B179746BBD5C}" dt="2020-11-17T20:48:19.640" v="9"/>
          <ac:spMkLst>
            <pc:docMk/>
            <pc:sldMk cId="775153023" sldId="268"/>
            <ac:spMk id="3" creationId="{366CCB79-7DDB-45C6-B0AD-C4D4FA0744D9}"/>
          </ac:spMkLst>
        </pc:spChg>
        <pc:spChg chg="add">
          <ac:chgData name="Monika Michalak" userId="S::mmichalak3@zsjerka.pl::6697b315-d5be-4e74-b487-b72c47264d85" providerId="AD" clId="Web-{AFD25AB5-EFC8-0EF3-9862-B179746BBD5C}" dt="2020-11-17T20:49:59.985" v="18"/>
          <ac:spMkLst>
            <pc:docMk/>
            <pc:sldMk cId="775153023" sldId="268"/>
            <ac:spMk id="6" creationId="{9720C8A5-6B45-4E4F-BA80-8A14A9F5B35D}"/>
          </ac:spMkLst>
        </pc:spChg>
        <pc:spChg chg="add">
          <ac:chgData name="Monika Michalak" userId="S::mmichalak3@zsjerka.pl::6697b315-d5be-4e74-b487-b72c47264d85" providerId="AD" clId="Web-{AFD25AB5-EFC8-0EF3-9862-B179746BBD5C}" dt="2020-11-17T20:49:59.985" v="18"/>
          <ac:spMkLst>
            <pc:docMk/>
            <pc:sldMk cId="775153023" sldId="268"/>
            <ac:spMk id="7" creationId="{C89ECBDA-51E6-4484-8F25-E777102F7D0D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49:59.970" v="17"/>
          <ac:spMkLst>
            <pc:docMk/>
            <pc:sldMk cId="775153023" sldId="268"/>
            <ac:spMk id="8" creationId="{17E5C1FE-E796-4570-8E58-9B1E78ECDF7D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0:51:16.549" v="64" actId="20577"/>
          <ac:spMkLst>
            <pc:docMk/>
            <pc:sldMk cId="775153023" sldId="268"/>
            <ac:spMk id="9" creationId="{A12B52DA-9C95-49D9-B3A6-2F1507E4C2A0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49:59.970" v="17"/>
          <ac:spMkLst>
            <pc:docMk/>
            <pc:sldMk cId="775153023" sldId="268"/>
            <ac:spMk id="11" creationId="{0E3596DD-156A-473E-9BB3-C6A29F7574E9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49:59.970" v="17"/>
          <ac:spMkLst>
            <pc:docMk/>
            <pc:sldMk cId="775153023" sldId="268"/>
            <ac:spMk id="13" creationId="{2C46C4D6-C474-4E92-B52E-944C1118F7B6}"/>
          </ac:spMkLst>
        </pc:spChg>
        <pc:spChg chg="add">
          <ac:chgData name="Monika Michalak" userId="S::mmichalak3@zsjerka.pl::6697b315-d5be-4e74-b487-b72c47264d85" providerId="AD" clId="Web-{AFD25AB5-EFC8-0EF3-9862-B179746BBD5C}" dt="2020-11-17T20:49:59.985" v="18"/>
          <ac:spMkLst>
            <pc:docMk/>
            <pc:sldMk cId="775153023" sldId="268"/>
            <ac:spMk id="15" creationId="{EA2AEA56-4902-4CC1-A43B-1AC27C88CB90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0:50:26.064" v="20" actId="14100"/>
          <ac:picMkLst>
            <pc:docMk/>
            <pc:sldMk cId="775153023" sldId="268"/>
            <ac:picMk id="4" creationId="{D7B6AC06-71BC-4AE8-8340-3E048524816A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0:54:07.144" v="93" actId="14100"/>
        <pc:sldMkLst>
          <pc:docMk/>
          <pc:sldMk cId="3416830862" sldId="269"/>
        </pc:sldMkLst>
        <pc:spChg chg="mod">
          <ac:chgData name="Monika Michalak" userId="S::mmichalak3@zsjerka.pl::6697b315-d5be-4e74-b487-b72c47264d85" providerId="AD" clId="Web-{AFD25AB5-EFC8-0EF3-9862-B179746BBD5C}" dt="2020-11-17T20:54:00.379" v="92"/>
          <ac:spMkLst>
            <pc:docMk/>
            <pc:sldMk cId="3416830862" sldId="269"/>
            <ac:spMk id="2" creationId="{D466961D-0374-4E26-AF90-821632EE0A2D}"/>
          </ac:spMkLst>
        </pc:spChg>
        <pc:spChg chg="del">
          <ac:chgData name="Monika Michalak" userId="S::mmichalak3@zsjerka.pl::6697b315-d5be-4e74-b487-b72c47264d85" providerId="AD" clId="Web-{AFD25AB5-EFC8-0EF3-9862-B179746BBD5C}" dt="2020-11-17T20:52:10.877" v="67"/>
          <ac:spMkLst>
            <pc:docMk/>
            <pc:sldMk cId="3416830862" sldId="269"/>
            <ac:spMk id="3" creationId="{D74406D7-1E3E-497E-8A02-4FD7461DB6F3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54:00.379" v="92"/>
          <ac:spMkLst>
            <pc:docMk/>
            <pc:sldMk cId="3416830862" sldId="269"/>
            <ac:spMk id="9" creationId="{0D57E7FA-E8FC-45AC-868F-CDC8144939D6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54:00.379" v="92"/>
          <ac:spMkLst>
            <pc:docMk/>
            <pc:sldMk cId="3416830862" sldId="269"/>
            <ac:spMk id="11" creationId="{06DA9DF9-31F7-4056-B42E-878CC92417B8}"/>
          </ac:spMkLst>
        </pc:spChg>
        <pc:spChg chg="add">
          <ac:chgData name="Monika Michalak" userId="S::mmichalak3@zsjerka.pl::6697b315-d5be-4e74-b487-b72c47264d85" providerId="AD" clId="Web-{AFD25AB5-EFC8-0EF3-9862-B179746BBD5C}" dt="2020-11-17T20:54:00.379" v="92"/>
          <ac:spMkLst>
            <pc:docMk/>
            <pc:sldMk cId="3416830862" sldId="269"/>
            <ac:spMk id="16" creationId="{0D57E7FA-E8FC-45AC-868F-CDC8144939D6}"/>
          </ac:spMkLst>
        </pc:spChg>
        <pc:spChg chg="add">
          <ac:chgData name="Monika Michalak" userId="S::mmichalak3@zsjerka.pl::6697b315-d5be-4e74-b487-b72c47264d85" providerId="AD" clId="Web-{AFD25AB5-EFC8-0EF3-9862-B179746BBD5C}" dt="2020-11-17T20:54:00.379" v="92"/>
          <ac:spMkLst>
            <pc:docMk/>
            <pc:sldMk cId="3416830862" sldId="269"/>
            <ac:spMk id="18" creationId="{B7BD7FCF-A254-4A97-A15C-319B67622677}"/>
          </ac:spMkLst>
        </pc:spChg>
        <pc:spChg chg="add">
          <ac:chgData name="Monika Michalak" userId="S::mmichalak3@zsjerka.pl::6697b315-d5be-4e74-b487-b72c47264d85" providerId="AD" clId="Web-{AFD25AB5-EFC8-0EF3-9862-B179746BBD5C}" dt="2020-11-17T20:54:00.379" v="92"/>
          <ac:spMkLst>
            <pc:docMk/>
            <pc:sldMk cId="3416830862" sldId="269"/>
            <ac:spMk id="20" creationId="{52FFAF72-6204-4676-9C6F-9A4CC4D91805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0:54:07.144" v="93" actId="14100"/>
          <ac:picMkLst>
            <pc:docMk/>
            <pc:sldMk cId="3416830862" sldId="269"/>
            <ac:picMk id="4" creationId="{FB301C02-0AB4-4DF9-B0FD-116DFCAB6F95}"/>
          </ac:picMkLst>
        </pc:picChg>
      </pc:sldChg>
      <pc:sldChg chg="addSp delSp modSp new mod setBg addAnim modAnim">
        <pc:chgData name="Monika Michalak" userId="S::mmichalak3@zsjerka.pl::6697b315-d5be-4e74-b487-b72c47264d85" providerId="AD" clId="Web-{AFD25AB5-EFC8-0EF3-9862-B179746BBD5C}" dt="2020-11-17T20:57:29.990" v="173" actId="1076"/>
        <pc:sldMkLst>
          <pc:docMk/>
          <pc:sldMk cId="2296279562" sldId="270"/>
        </pc:sldMkLst>
        <pc:spChg chg="mod">
          <ac:chgData name="Monika Michalak" userId="S::mmichalak3@zsjerka.pl::6697b315-d5be-4e74-b487-b72c47264d85" providerId="AD" clId="Web-{AFD25AB5-EFC8-0EF3-9862-B179746BBD5C}" dt="2020-11-17T20:57:29.990" v="173" actId="1076"/>
          <ac:spMkLst>
            <pc:docMk/>
            <pc:sldMk cId="2296279562" sldId="270"/>
            <ac:spMk id="2" creationId="{CA81E3C2-F865-467F-B6F3-DB6FDC674BCB}"/>
          </ac:spMkLst>
        </pc:spChg>
        <pc:spChg chg="del">
          <ac:chgData name="Monika Michalak" userId="S::mmichalak3@zsjerka.pl::6697b315-d5be-4e74-b487-b72c47264d85" providerId="AD" clId="Web-{AFD25AB5-EFC8-0EF3-9862-B179746BBD5C}" dt="2020-11-17T20:55:33.442" v="95"/>
          <ac:spMkLst>
            <pc:docMk/>
            <pc:sldMk cId="2296279562" sldId="270"/>
            <ac:spMk id="3" creationId="{EABC00B9-579F-441A-9407-6512BB340531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56:47.865" v="156"/>
          <ac:spMkLst>
            <pc:docMk/>
            <pc:sldMk cId="2296279562" sldId="270"/>
            <ac:spMk id="9" creationId="{0D57E7FA-E8FC-45AC-868F-CDC8144939D6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56:47.865" v="156"/>
          <ac:spMkLst>
            <pc:docMk/>
            <pc:sldMk cId="2296279562" sldId="270"/>
            <ac:spMk id="11" creationId="{9C867835-A917-4A2B-8424-3AFAF7436395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0:56:47.865" v="156"/>
          <ac:spMkLst>
            <pc:docMk/>
            <pc:sldMk cId="2296279562" sldId="270"/>
            <ac:spMk id="13" creationId="{EED8D03E-F375-4E67-B932-FF9B007BB420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0:57:18.818" v="171" actId="14100"/>
          <ac:spMkLst>
            <pc:docMk/>
            <pc:sldMk cId="2296279562" sldId="270"/>
            <ac:spMk id="17" creationId="{924AFA93-FEE7-4F63-95BB-A66D8A6EFE95}"/>
          </ac:spMkLst>
        </pc:spChg>
        <pc:spChg chg="add">
          <ac:chgData name="Monika Michalak" userId="S::mmichalak3@zsjerka.pl::6697b315-d5be-4e74-b487-b72c47264d85" providerId="AD" clId="Web-{AFD25AB5-EFC8-0EF3-9862-B179746BBD5C}" dt="2020-11-17T20:56:47.865" v="156"/>
          <ac:spMkLst>
            <pc:docMk/>
            <pc:sldMk cId="2296279562" sldId="270"/>
            <ac:spMk id="20" creationId="{0E3596DD-156A-473E-9BB3-C6A29F7574E9}"/>
          </ac:spMkLst>
        </pc:spChg>
        <pc:spChg chg="add">
          <ac:chgData name="Monika Michalak" userId="S::mmichalak3@zsjerka.pl::6697b315-d5be-4e74-b487-b72c47264d85" providerId="AD" clId="Web-{AFD25AB5-EFC8-0EF3-9862-B179746BBD5C}" dt="2020-11-17T20:56:47.865" v="156"/>
          <ac:spMkLst>
            <pc:docMk/>
            <pc:sldMk cId="2296279562" sldId="270"/>
            <ac:spMk id="22" creationId="{2C46C4D6-C474-4E92-B52E-944C1118F7B6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0:56:47.865" v="156"/>
          <ac:picMkLst>
            <pc:docMk/>
            <pc:sldMk cId="2296279562" sldId="270"/>
            <ac:picMk id="4" creationId="{BA094548-9DFC-41F0-AE38-00154A2B090D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1:16:29.269" v="308" actId="20577"/>
        <pc:sldMkLst>
          <pc:docMk/>
          <pc:sldMk cId="1865170748" sldId="271"/>
        </pc:sldMkLst>
        <pc:spChg chg="mod">
          <ac:chgData name="Monika Michalak" userId="S::mmichalak3@zsjerka.pl::6697b315-d5be-4e74-b487-b72c47264d85" providerId="AD" clId="Web-{AFD25AB5-EFC8-0EF3-9862-B179746BBD5C}" dt="2020-11-17T21:16:23.643" v="305" actId="20577"/>
          <ac:spMkLst>
            <pc:docMk/>
            <pc:sldMk cId="1865170748" sldId="271"/>
            <ac:spMk id="2" creationId="{E40C3430-A8AC-44F8-9D9F-93FB3A4A457E}"/>
          </ac:spMkLst>
        </pc:spChg>
        <pc:spChg chg="del">
          <ac:chgData name="Monika Michalak" userId="S::mmichalak3@zsjerka.pl::6697b315-d5be-4e74-b487-b72c47264d85" providerId="AD" clId="Web-{AFD25AB5-EFC8-0EF3-9862-B179746BBD5C}" dt="2020-11-17T20:59:20.617" v="175"/>
          <ac:spMkLst>
            <pc:docMk/>
            <pc:sldMk cId="1865170748" sldId="271"/>
            <ac:spMk id="3" creationId="{C71025EF-61DB-42C5-A9B3-BD14AAAA5022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1:16:29.269" v="308" actId="20577"/>
          <ac:spMkLst>
            <pc:docMk/>
            <pc:sldMk cId="1865170748" sldId="271"/>
            <ac:spMk id="8" creationId="{74C6A422-66FA-49D9-A3D4-35E9D05133FD}"/>
          </ac:spMkLst>
        </pc:spChg>
        <pc:spChg chg="add">
          <ac:chgData name="Monika Michalak" userId="S::mmichalak3@zsjerka.pl::6697b315-d5be-4e74-b487-b72c47264d85" providerId="AD" clId="Web-{AFD25AB5-EFC8-0EF3-9862-B179746BBD5C}" dt="2020-11-17T21:00:15.852" v="205"/>
          <ac:spMkLst>
            <pc:docMk/>
            <pc:sldMk cId="1865170748" sldId="271"/>
            <ac:spMk id="11" creationId="{9720C8A5-6B45-4E4F-BA80-8A14A9F5B35D}"/>
          </ac:spMkLst>
        </pc:spChg>
        <pc:spChg chg="add">
          <ac:chgData name="Monika Michalak" userId="S::mmichalak3@zsjerka.pl::6697b315-d5be-4e74-b487-b72c47264d85" providerId="AD" clId="Web-{AFD25AB5-EFC8-0EF3-9862-B179746BBD5C}" dt="2020-11-17T21:00:15.852" v="205"/>
          <ac:spMkLst>
            <pc:docMk/>
            <pc:sldMk cId="1865170748" sldId="271"/>
            <ac:spMk id="13" creationId="{C89ECBDA-51E6-4484-8F25-E777102F7D0D}"/>
          </ac:spMkLst>
        </pc:spChg>
        <pc:spChg chg="add">
          <ac:chgData name="Monika Michalak" userId="S::mmichalak3@zsjerka.pl::6697b315-d5be-4e74-b487-b72c47264d85" providerId="AD" clId="Web-{AFD25AB5-EFC8-0EF3-9862-B179746BBD5C}" dt="2020-11-17T21:00:15.852" v="205"/>
          <ac:spMkLst>
            <pc:docMk/>
            <pc:sldMk cId="1865170748" sldId="271"/>
            <ac:spMk id="15" creationId="{EA2AEA56-4902-4CC1-A43B-1AC27C88CB90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00:26.508" v="207" actId="14100"/>
          <ac:picMkLst>
            <pc:docMk/>
            <pc:sldMk cId="1865170748" sldId="271"/>
            <ac:picMk id="4" creationId="{76237A54-1342-45A8-8A07-8908B15A4361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1:15:23.221" v="271" actId="20577"/>
        <pc:sldMkLst>
          <pc:docMk/>
          <pc:sldMk cId="2626112609" sldId="272"/>
        </pc:sldMkLst>
        <pc:spChg chg="del">
          <ac:chgData name="Monika Michalak" userId="S::mmichalak3@zsjerka.pl::6697b315-d5be-4e74-b487-b72c47264d85" providerId="AD" clId="Web-{AFD25AB5-EFC8-0EF3-9862-B179746BBD5C}" dt="2020-11-17T21:13:45.345" v="222"/>
          <ac:spMkLst>
            <pc:docMk/>
            <pc:sldMk cId="2626112609" sldId="272"/>
            <ac:spMk id="2" creationId="{B582B796-10C3-401B-9849-0C7F178C38C7}"/>
          </ac:spMkLst>
        </pc:spChg>
        <pc:spChg chg="del">
          <ac:chgData name="Monika Michalak" userId="S::mmichalak3@zsjerka.pl::6697b315-d5be-4e74-b487-b72c47264d85" providerId="AD" clId="Web-{AFD25AB5-EFC8-0EF3-9862-B179746BBD5C}" dt="2020-11-17T21:13:12.532" v="218"/>
          <ac:spMkLst>
            <pc:docMk/>
            <pc:sldMk cId="2626112609" sldId="272"/>
            <ac:spMk id="3" creationId="{596EDBA8-CE25-478C-97B8-404D630B6D2B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14:08.642" v="227"/>
          <ac:spMkLst>
            <pc:docMk/>
            <pc:sldMk cId="2626112609" sldId="272"/>
            <ac:spMk id="9" creationId="{736F0DFD-0954-464F-BF12-DD2E6F6E0380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15:07.658" v="268"/>
          <ac:spMkLst>
            <pc:docMk/>
            <pc:sldMk cId="2626112609" sldId="272"/>
            <ac:spMk id="11" creationId="{0E3596DD-156A-473E-9BB3-C6A29F7574E9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1:15:23.221" v="271" actId="20577"/>
          <ac:spMkLst>
            <pc:docMk/>
            <pc:sldMk cId="2626112609" sldId="272"/>
            <ac:spMk id="12" creationId="{12D1EA98-1649-4CD5-9D12-FEC315F2B2E7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14:08.626" v="226"/>
          <ac:spMkLst>
            <pc:docMk/>
            <pc:sldMk cId="2626112609" sldId="272"/>
            <ac:spMk id="13" creationId="{C1DB8C54-DB80-4EBF-A4B3-2E1558717244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14:08.626" v="226"/>
          <ac:spMkLst>
            <pc:docMk/>
            <pc:sldMk cId="2626112609" sldId="272"/>
            <ac:spMk id="16" creationId="{79BB35BC-D5C2-4C8B-A22A-A71E6191913B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15:07.658" v="268"/>
          <ac:spMkLst>
            <pc:docMk/>
            <pc:sldMk cId="2626112609" sldId="272"/>
            <ac:spMk id="18" creationId="{2C46C4D6-C474-4E92-B52E-944C1118F7B6}"/>
          </ac:spMkLst>
        </pc:spChg>
        <pc:spChg chg="add">
          <ac:chgData name="Monika Michalak" userId="S::mmichalak3@zsjerka.pl::6697b315-d5be-4e74-b487-b72c47264d85" providerId="AD" clId="Web-{AFD25AB5-EFC8-0EF3-9862-B179746BBD5C}" dt="2020-11-17T21:15:07.658" v="268"/>
          <ac:spMkLst>
            <pc:docMk/>
            <pc:sldMk cId="2626112609" sldId="272"/>
            <ac:spMk id="23" creationId="{D009D6D5-DAC2-4A8B-A17A-E206B9012D09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15:07.658" v="268"/>
          <ac:picMkLst>
            <pc:docMk/>
            <pc:sldMk cId="2626112609" sldId="272"/>
            <ac:picMk id="4" creationId="{34A5511D-760C-45D5-BE4A-E23A24393116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1:21:02.693" v="393" actId="20577"/>
        <pc:sldMkLst>
          <pc:docMk/>
          <pc:sldMk cId="533913970" sldId="273"/>
        </pc:sldMkLst>
        <pc:spChg chg="mod">
          <ac:chgData name="Monika Michalak" userId="S::mmichalak3@zsjerka.pl::6697b315-d5be-4e74-b487-b72c47264d85" providerId="AD" clId="Web-{AFD25AB5-EFC8-0EF3-9862-B179746BBD5C}" dt="2020-11-17T21:20:27.506" v="372"/>
          <ac:spMkLst>
            <pc:docMk/>
            <pc:sldMk cId="533913970" sldId="273"/>
            <ac:spMk id="2" creationId="{A0980C16-5904-4028-89A6-64E4360569E3}"/>
          </ac:spMkLst>
        </pc:spChg>
        <pc:spChg chg="del">
          <ac:chgData name="Monika Michalak" userId="S::mmichalak3@zsjerka.pl::6697b315-d5be-4e74-b487-b72c47264d85" providerId="AD" clId="Web-{AFD25AB5-EFC8-0EF3-9862-B179746BBD5C}" dt="2020-11-17T21:19:22.114" v="316"/>
          <ac:spMkLst>
            <pc:docMk/>
            <pc:sldMk cId="533913970" sldId="273"/>
            <ac:spMk id="3" creationId="{855CD580-AD2C-4300-A9BA-4808DBA86FB5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1:21:02.693" v="393" actId="20577"/>
          <ac:spMkLst>
            <pc:docMk/>
            <pc:sldMk cId="533913970" sldId="273"/>
            <ac:spMk id="8" creationId="{DD622292-A54C-41DF-A4B5-E6B6A2A157E1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20:27.506" v="372"/>
          <ac:spMkLst>
            <pc:docMk/>
            <pc:sldMk cId="533913970" sldId="273"/>
            <ac:spMk id="11" creationId="{0E3596DD-156A-473E-9BB3-C6A29F7574E9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20:27.506" v="372"/>
          <ac:spMkLst>
            <pc:docMk/>
            <pc:sldMk cId="533913970" sldId="273"/>
            <ac:spMk id="13" creationId="{A0DE92DF-4769-4DE9-93FD-EE31271850CA}"/>
          </ac:spMkLst>
        </pc:spChg>
        <pc:spChg chg="add">
          <ac:chgData name="Monika Michalak" userId="S::mmichalak3@zsjerka.pl::6697b315-d5be-4e74-b487-b72c47264d85" providerId="AD" clId="Web-{AFD25AB5-EFC8-0EF3-9862-B179746BBD5C}" dt="2020-11-17T21:20:27.506" v="372"/>
          <ac:spMkLst>
            <pc:docMk/>
            <pc:sldMk cId="533913970" sldId="273"/>
            <ac:spMk id="18" creationId="{94C5663A-0CE3-4AEE-B47E-FB68D9EBFE1A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20:27.506" v="372"/>
          <ac:picMkLst>
            <pc:docMk/>
            <pc:sldMk cId="533913970" sldId="273"/>
            <ac:picMk id="4" creationId="{C01FCD4C-39BD-4529-958A-24229E7BE19D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1:18:38.770" v="315"/>
        <pc:sldMkLst>
          <pc:docMk/>
          <pc:sldMk cId="2277343314" sldId="274"/>
        </pc:sldMkLst>
        <pc:spChg chg="del">
          <ac:chgData name="Monika Michalak" userId="S::mmichalak3@zsjerka.pl::6697b315-d5be-4e74-b487-b72c47264d85" providerId="AD" clId="Web-{AFD25AB5-EFC8-0EF3-9862-B179746BBD5C}" dt="2020-11-17T21:18:38.770" v="315"/>
          <ac:spMkLst>
            <pc:docMk/>
            <pc:sldMk cId="2277343314" sldId="274"/>
            <ac:spMk id="2" creationId="{ACADE528-B88C-43B2-B809-6873D407E78D}"/>
          </ac:spMkLst>
        </pc:spChg>
        <pc:spChg chg="del">
          <ac:chgData name="Monika Michalak" userId="S::mmichalak3@zsjerka.pl::6697b315-d5be-4e74-b487-b72c47264d85" providerId="AD" clId="Web-{AFD25AB5-EFC8-0EF3-9862-B179746BBD5C}" dt="2020-11-17T21:18:13.317" v="312"/>
          <ac:spMkLst>
            <pc:docMk/>
            <pc:sldMk cId="2277343314" sldId="274"/>
            <ac:spMk id="3" creationId="{D9350580-187E-4DB2-8E27-D1E064F8150D}"/>
          </ac:spMkLst>
        </pc:spChg>
        <pc:spChg chg="del">
          <ac:chgData name="Monika Michalak" userId="S::mmichalak3@zsjerka.pl::6697b315-d5be-4e74-b487-b72c47264d85" providerId="AD" clId="Web-{AFD25AB5-EFC8-0EF3-9862-B179746BBD5C}" dt="2020-11-17T21:18:38.770" v="315"/>
          <ac:spMkLst>
            <pc:docMk/>
            <pc:sldMk cId="2277343314" sldId="274"/>
            <ac:spMk id="4" creationId="{90FF78D6-D0D6-484B-A52E-7FAAC7B05918}"/>
          </ac:spMkLst>
        </pc:spChg>
        <pc:spChg chg="add">
          <ac:chgData name="Monika Michalak" userId="S::mmichalak3@zsjerka.pl::6697b315-d5be-4e74-b487-b72c47264d85" providerId="AD" clId="Web-{AFD25AB5-EFC8-0EF3-9862-B179746BBD5C}" dt="2020-11-17T21:18:38.770" v="315"/>
          <ac:spMkLst>
            <pc:docMk/>
            <pc:sldMk cId="2277343314" sldId="274"/>
            <ac:spMk id="10" creationId="{6E4CD457-E37B-4177-94C9-92C24E7321B2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18:38.770" v="315"/>
          <ac:picMkLst>
            <pc:docMk/>
            <pc:sldMk cId="2277343314" sldId="274"/>
            <ac:picMk id="5" creationId="{73A82C87-9162-45A3-98E0-7F2F73A9D908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1:24:12.414" v="462" actId="1076"/>
        <pc:sldMkLst>
          <pc:docMk/>
          <pc:sldMk cId="1415986728" sldId="275"/>
        </pc:sldMkLst>
        <pc:spChg chg="mod">
          <ac:chgData name="Monika Michalak" userId="S::mmichalak3@zsjerka.pl::6697b315-d5be-4e74-b487-b72c47264d85" providerId="AD" clId="Web-{AFD25AB5-EFC8-0EF3-9862-B179746BBD5C}" dt="2020-11-17T21:23:59.024" v="458" actId="20577"/>
          <ac:spMkLst>
            <pc:docMk/>
            <pc:sldMk cId="1415986728" sldId="275"/>
            <ac:spMk id="2" creationId="{EE43BC17-55FB-48B9-8422-E9B12F5C5898}"/>
          </ac:spMkLst>
        </pc:spChg>
        <pc:spChg chg="del">
          <ac:chgData name="Monika Michalak" userId="S::mmichalak3@zsjerka.pl::6697b315-d5be-4e74-b487-b72c47264d85" providerId="AD" clId="Web-{AFD25AB5-EFC8-0EF3-9862-B179746BBD5C}" dt="2020-11-17T21:22:54.710" v="396"/>
          <ac:spMkLst>
            <pc:docMk/>
            <pc:sldMk cId="1415986728" sldId="275"/>
            <ac:spMk id="3" creationId="{17F25347-44B6-4896-BFA9-9B77FDDFEC24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1:23:52.180" v="455" actId="20577"/>
          <ac:spMkLst>
            <pc:docMk/>
            <pc:sldMk cId="1415986728" sldId="275"/>
            <ac:spMk id="8" creationId="{1F031BEA-B2CB-43B9-97F5-5DF1F6B15B4A}"/>
          </ac:spMkLst>
        </pc:spChg>
        <pc:spChg chg="add">
          <ac:chgData name="Monika Michalak" userId="S::mmichalak3@zsjerka.pl::6697b315-d5be-4e74-b487-b72c47264d85" providerId="AD" clId="Web-{AFD25AB5-EFC8-0EF3-9862-B179746BBD5C}" dt="2020-11-17T21:23:27.914" v="420"/>
          <ac:spMkLst>
            <pc:docMk/>
            <pc:sldMk cId="1415986728" sldId="275"/>
            <ac:spMk id="11" creationId="{9720C8A5-6B45-4E4F-BA80-8A14A9F5B35D}"/>
          </ac:spMkLst>
        </pc:spChg>
        <pc:spChg chg="add">
          <ac:chgData name="Monika Michalak" userId="S::mmichalak3@zsjerka.pl::6697b315-d5be-4e74-b487-b72c47264d85" providerId="AD" clId="Web-{AFD25AB5-EFC8-0EF3-9862-B179746BBD5C}" dt="2020-11-17T21:23:27.914" v="420"/>
          <ac:spMkLst>
            <pc:docMk/>
            <pc:sldMk cId="1415986728" sldId="275"/>
            <ac:spMk id="13" creationId="{C89ECBDA-51E6-4484-8F25-E777102F7D0D}"/>
          </ac:spMkLst>
        </pc:spChg>
        <pc:spChg chg="add">
          <ac:chgData name="Monika Michalak" userId="S::mmichalak3@zsjerka.pl::6697b315-d5be-4e74-b487-b72c47264d85" providerId="AD" clId="Web-{AFD25AB5-EFC8-0EF3-9862-B179746BBD5C}" dt="2020-11-17T21:23:27.914" v="420"/>
          <ac:spMkLst>
            <pc:docMk/>
            <pc:sldMk cId="1415986728" sldId="275"/>
            <ac:spMk id="15" creationId="{EA2AEA56-4902-4CC1-A43B-1AC27C88CB90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24:12.414" v="462" actId="1076"/>
          <ac:picMkLst>
            <pc:docMk/>
            <pc:sldMk cId="1415986728" sldId="275"/>
            <ac:picMk id="4" creationId="{AB70927E-5140-4F35-92E6-D9B1F7F733AD}"/>
          </ac:picMkLst>
        </pc:picChg>
      </pc:sldChg>
      <pc:sldChg chg="addSp delSp modSp new mod ord setBg">
        <pc:chgData name="Monika Michalak" userId="S::mmichalak3@zsjerka.pl::6697b315-d5be-4e74-b487-b72c47264d85" providerId="AD" clId="Web-{AFD25AB5-EFC8-0EF3-9862-B179746BBD5C}" dt="2020-11-17T21:28:25.292" v="495" actId="14100"/>
        <pc:sldMkLst>
          <pc:docMk/>
          <pc:sldMk cId="1376969705" sldId="276"/>
        </pc:sldMkLst>
        <pc:spChg chg="mod">
          <ac:chgData name="Monika Michalak" userId="S::mmichalak3@zsjerka.pl::6697b315-d5be-4e74-b487-b72c47264d85" providerId="AD" clId="Web-{AFD25AB5-EFC8-0EF3-9862-B179746BBD5C}" dt="2020-11-17T21:27:58.854" v="480" actId="20577"/>
          <ac:spMkLst>
            <pc:docMk/>
            <pc:sldMk cId="1376969705" sldId="276"/>
            <ac:spMk id="2" creationId="{B9ED33B7-F2DD-4FD2-BA43-73076FED9B1C}"/>
          </ac:spMkLst>
        </pc:spChg>
        <pc:spChg chg="del">
          <ac:chgData name="Monika Michalak" userId="S::mmichalak3@zsjerka.pl::6697b315-d5be-4e74-b487-b72c47264d85" providerId="AD" clId="Web-{AFD25AB5-EFC8-0EF3-9862-B179746BBD5C}" dt="2020-11-17T21:25:48.775" v="464"/>
          <ac:spMkLst>
            <pc:docMk/>
            <pc:sldMk cId="1376969705" sldId="276"/>
            <ac:spMk id="3" creationId="{5736176E-9852-4B08-B9C7-D340FB67548C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1:28:25.292" v="495" actId="14100"/>
          <ac:spMkLst>
            <pc:docMk/>
            <pc:sldMk cId="1376969705" sldId="276"/>
            <ac:spMk id="8" creationId="{04200FCB-7884-45D2-BA94-41BD1CC85022}"/>
          </ac:spMkLst>
        </pc:spChg>
        <pc:spChg chg="add">
          <ac:chgData name="Monika Michalak" userId="S::mmichalak3@zsjerka.pl::6697b315-d5be-4e74-b487-b72c47264d85" providerId="AD" clId="Web-{AFD25AB5-EFC8-0EF3-9862-B179746BBD5C}" dt="2020-11-17T21:27:46.370" v="477"/>
          <ac:spMkLst>
            <pc:docMk/>
            <pc:sldMk cId="1376969705" sldId="276"/>
            <ac:spMk id="11" creationId="{9720C8A5-6B45-4E4F-BA80-8A14A9F5B35D}"/>
          </ac:spMkLst>
        </pc:spChg>
        <pc:spChg chg="add">
          <ac:chgData name="Monika Michalak" userId="S::mmichalak3@zsjerka.pl::6697b315-d5be-4e74-b487-b72c47264d85" providerId="AD" clId="Web-{AFD25AB5-EFC8-0EF3-9862-B179746BBD5C}" dt="2020-11-17T21:27:46.370" v="477"/>
          <ac:spMkLst>
            <pc:docMk/>
            <pc:sldMk cId="1376969705" sldId="276"/>
            <ac:spMk id="13" creationId="{C89ECBDA-51E6-4484-8F25-E777102F7D0D}"/>
          </ac:spMkLst>
        </pc:spChg>
        <pc:spChg chg="add">
          <ac:chgData name="Monika Michalak" userId="S::mmichalak3@zsjerka.pl::6697b315-d5be-4e74-b487-b72c47264d85" providerId="AD" clId="Web-{AFD25AB5-EFC8-0EF3-9862-B179746BBD5C}" dt="2020-11-17T21:27:46.370" v="477"/>
          <ac:spMkLst>
            <pc:docMk/>
            <pc:sldMk cId="1376969705" sldId="276"/>
            <ac:spMk id="15" creationId="{EA2AEA56-4902-4CC1-A43B-1AC27C88CB90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27:46.370" v="477"/>
          <ac:picMkLst>
            <pc:docMk/>
            <pc:sldMk cId="1376969705" sldId="276"/>
            <ac:picMk id="4" creationId="{0AF3ACF5-0596-40D4-A28A-CD29D1641CCD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1:31:46.185" v="538" actId="14100"/>
        <pc:sldMkLst>
          <pc:docMk/>
          <pc:sldMk cId="4177774355" sldId="277"/>
        </pc:sldMkLst>
        <pc:spChg chg="mod">
          <ac:chgData name="Monika Michalak" userId="S::mmichalak3@zsjerka.pl::6697b315-d5be-4e74-b487-b72c47264d85" providerId="AD" clId="Web-{AFD25AB5-EFC8-0EF3-9862-B179746BBD5C}" dt="2020-11-17T21:31:36.560" v="536"/>
          <ac:spMkLst>
            <pc:docMk/>
            <pc:sldMk cId="4177774355" sldId="277"/>
            <ac:spMk id="2" creationId="{58E2E932-08BF-4461-BA3C-7C193955612F}"/>
          </ac:spMkLst>
        </pc:spChg>
        <pc:spChg chg="del">
          <ac:chgData name="Monika Michalak" userId="S::mmichalak3@zsjerka.pl::6697b315-d5be-4e74-b487-b72c47264d85" providerId="AD" clId="Web-{AFD25AB5-EFC8-0EF3-9862-B179746BBD5C}" dt="2020-11-17T21:30:45.528" v="497"/>
          <ac:spMkLst>
            <pc:docMk/>
            <pc:sldMk cId="4177774355" sldId="277"/>
            <ac:spMk id="3" creationId="{AE4D04C4-C07A-4A10-BD71-8215036F64E7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1:31:36.560" v="536"/>
          <ac:spMkLst>
            <pc:docMk/>
            <pc:sldMk cId="4177774355" sldId="277"/>
            <ac:spMk id="8" creationId="{9B8AA017-02E2-41D9-9F2B-8DAE26443965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31:36.560" v="536"/>
          <ac:spMkLst>
            <pc:docMk/>
            <pc:sldMk cId="4177774355" sldId="277"/>
            <ac:spMk id="11" creationId="{D009D6D5-DAC2-4A8B-A17A-E206B9012D09}"/>
          </ac:spMkLst>
        </pc:spChg>
        <pc:spChg chg="add">
          <ac:chgData name="Monika Michalak" userId="S::mmichalak3@zsjerka.pl::6697b315-d5be-4e74-b487-b72c47264d85" providerId="AD" clId="Web-{AFD25AB5-EFC8-0EF3-9862-B179746BBD5C}" dt="2020-11-17T21:31:36.560" v="536"/>
          <ac:spMkLst>
            <pc:docMk/>
            <pc:sldMk cId="4177774355" sldId="277"/>
            <ac:spMk id="16" creationId="{0E3596DD-156A-473E-9BB3-C6A29F7574E9}"/>
          </ac:spMkLst>
        </pc:spChg>
        <pc:spChg chg="add">
          <ac:chgData name="Monika Michalak" userId="S::mmichalak3@zsjerka.pl::6697b315-d5be-4e74-b487-b72c47264d85" providerId="AD" clId="Web-{AFD25AB5-EFC8-0EF3-9862-B179746BBD5C}" dt="2020-11-17T21:31:36.560" v="536"/>
          <ac:spMkLst>
            <pc:docMk/>
            <pc:sldMk cId="4177774355" sldId="277"/>
            <ac:spMk id="18" creationId="{2C46C4D6-C474-4E92-B52E-944C1118F7B6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31:46.185" v="538" actId="14100"/>
          <ac:picMkLst>
            <pc:docMk/>
            <pc:sldMk cId="4177774355" sldId="277"/>
            <ac:picMk id="4" creationId="{A3F12A36-FE0E-4881-8346-4A0F732F1FAC}"/>
          </ac:picMkLst>
        </pc:picChg>
      </pc:sldChg>
      <pc:sldChg chg="addSp delSp modSp new mod setBg">
        <pc:chgData name="Monika Michalak" userId="S::mmichalak3@zsjerka.pl::6697b315-d5be-4e74-b487-b72c47264d85" providerId="AD" clId="Web-{AFD25AB5-EFC8-0EF3-9862-B179746BBD5C}" dt="2020-11-17T21:41:28.270" v="599"/>
        <pc:sldMkLst>
          <pc:docMk/>
          <pc:sldMk cId="3897748919" sldId="278"/>
        </pc:sldMkLst>
        <pc:spChg chg="mod ord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2" creationId="{7DC31E9B-C0F5-4D33-B048-8D72C5E1AB3C}"/>
          </ac:spMkLst>
        </pc:spChg>
        <pc:spChg chg="del">
          <ac:chgData name="Monika Michalak" userId="S::mmichalak3@zsjerka.pl::6697b315-d5be-4e74-b487-b72c47264d85" providerId="AD" clId="Web-{AFD25AB5-EFC8-0EF3-9862-B179746BBD5C}" dt="2020-11-17T21:40:03.206" v="547"/>
          <ac:spMkLst>
            <pc:docMk/>
            <pc:sldMk cId="3897748919" sldId="278"/>
            <ac:spMk id="3" creationId="{71592F6E-587D-4C8D-A915-956CCDDCA4C1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1:03.566" v="592"/>
          <ac:spMkLst>
            <pc:docMk/>
            <pc:sldMk cId="3897748919" sldId="278"/>
            <ac:spMk id="6" creationId="{9720C8A5-6B45-4E4F-BA80-8A14A9F5B35D}"/>
          </ac:spMkLst>
        </pc:spChg>
        <pc:spChg chg="add mod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7" creationId="{15C769B9-8F2B-4D56-BA4C-7498D7493E73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0:17.831" v="555"/>
          <ac:spMkLst>
            <pc:docMk/>
            <pc:sldMk cId="3897748919" sldId="278"/>
            <ac:spMk id="8" creationId="{DA18AC46-C4CD-4507-B003-BEE8EC6A3AEE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0:17.831" v="555"/>
          <ac:spMkLst>
            <pc:docMk/>
            <pc:sldMk cId="3897748919" sldId="278"/>
            <ac:spMk id="11" creationId="{94C5663A-0CE3-4AEE-B47E-FB68D9EBFE1A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1:03.566" v="592"/>
          <ac:spMkLst>
            <pc:docMk/>
            <pc:sldMk cId="3897748919" sldId="278"/>
            <ac:spMk id="13" creationId="{C89ECBDA-51E6-4484-8F25-E777102F7D0D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1:03.566" v="592"/>
          <ac:spMkLst>
            <pc:docMk/>
            <pc:sldMk cId="3897748919" sldId="278"/>
            <ac:spMk id="15" creationId="{EA2AEA56-4902-4CC1-A43B-1AC27C88CB90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20" creationId="{0D57E7FA-E8FC-45AC-868F-CDC8144939D6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22" creationId="{8F187B58-3857-4454-9C70-EFB475976F73}"/>
          </ac:spMkLst>
        </pc:spChg>
        <pc:spChg chg="add del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24" creationId="{4C5418A4-3935-49EA-B51C-5DDCBFAA3952}"/>
          </ac:spMkLst>
        </pc:spChg>
        <pc:spChg chg="add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29" creationId="{0D57E7FA-E8FC-45AC-868F-CDC8144939D6}"/>
          </ac:spMkLst>
        </pc:spChg>
        <pc:spChg chg="add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31" creationId="{DCE1AED4-C7FF-4468-BF54-4470A0A3E283}"/>
          </ac:spMkLst>
        </pc:spChg>
        <pc:spChg chg="add">
          <ac:chgData name="Monika Michalak" userId="S::mmichalak3@zsjerka.pl::6697b315-d5be-4e74-b487-b72c47264d85" providerId="AD" clId="Web-{AFD25AB5-EFC8-0EF3-9862-B179746BBD5C}" dt="2020-11-17T21:41:28.270" v="599"/>
          <ac:spMkLst>
            <pc:docMk/>
            <pc:sldMk cId="3897748919" sldId="278"/>
            <ac:spMk id="33" creationId="{BDE94FAB-AA60-43B4-A2C3-3A940B9A951A}"/>
          </ac:spMkLst>
        </pc:spChg>
        <pc:picChg chg="add mod ord">
          <ac:chgData name="Monika Michalak" userId="S::mmichalak3@zsjerka.pl::6697b315-d5be-4e74-b487-b72c47264d85" providerId="AD" clId="Web-{AFD25AB5-EFC8-0EF3-9862-B179746BBD5C}" dt="2020-11-17T21:41:28.270" v="599"/>
          <ac:picMkLst>
            <pc:docMk/>
            <pc:sldMk cId="3897748919" sldId="278"/>
            <ac:picMk id="4" creationId="{5FCCCEBB-BDB0-42C4-81D6-072AC48EF9C7}"/>
          </ac:picMkLst>
        </pc:picChg>
      </pc:sldChg>
    </pc:docChg>
  </pc:docChgLst>
  <pc:docChgLst>
    <pc:chgData name="Monika Michalak" userId="S::mmichalak3@zsjerka.pl::6697b315-d5be-4e74-b487-b72c47264d85" providerId="AD" clId="Web-{14C27B98-06E6-99C4-D718-2FB856713BE8}"/>
    <pc:docChg chg="addSld modSld">
      <pc:chgData name="Monika Michalak" userId="S::mmichalak3@zsjerka.pl::6697b315-d5be-4e74-b487-b72c47264d85" providerId="AD" clId="Web-{14C27B98-06E6-99C4-D718-2FB856713BE8}" dt="2020-11-22T18:47:47.129" v="42" actId="14100"/>
      <pc:docMkLst>
        <pc:docMk/>
      </pc:docMkLst>
      <pc:sldChg chg="addSp delSp modSp new mod setBg">
        <pc:chgData name="Monika Michalak" userId="S::mmichalak3@zsjerka.pl::6697b315-d5be-4e74-b487-b72c47264d85" providerId="AD" clId="Web-{14C27B98-06E6-99C4-D718-2FB856713BE8}" dt="2020-11-22T18:47:47.129" v="42" actId="14100"/>
        <pc:sldMkLst>
          <pc:docMk/>
          <pc:sldMk cId="3417408071" sldId="279"/>
        </pc:sldMkLst>
        <pc:spChg chg="mod">
          <ac:chgData name="Monika Michalak" userId="S::mmichalak3@zsjerka.pl::6697b315-d5be-4e74-b487-b72c47264d85" providerId="AD" clId="Web-{14C27B98-06E6-99C4-D718-2FB856713BE8}" dt="2020-11-22T18:47:29.348" v="41" actId="14100"/>
          <ac:spMkLst>
            <pc:docMk/>
            <pc:sldMk cId="3417408071" sldId="279"/>
            <ac:spMk id="2" creationId="{AF599E88-22D8-4B5B-8D70-6242C27CFA1E}"/>
          </ac:spMkLst>
        </pc:spChg>
        <pc:spChg chg="del">
          <ac:chgData name="Monika Michalak" userId="S::mmichalak3@zsjerka.pl::6697b315-d5be-4e74-b487-b72c47264d85" providerId="AD" clId="Web-{14C27B98-06E6-99C4-D718-2FB856713BE8}" dt="2020-11-22T18:44:35.564" v="1"/>
          <ac:spMkLst>
            <pc:docMk/>
            <pc:sldMk cId="3417408071" sldId="279"/>
            <ac:spMk id="3" creationId="{88C048C1-AD15-43BD-B014-392E09824B12}"/>
          </ac:spMkLst>
        </pc:spChg>
        <pc:spChg chg="add mod">
          <ac:chgData name="Monika Michalak" userId="S::mmichalak3@zsjerka.pl::6697b315-d5be-4e74-b487-b72c47264d85" providerId="AD" clId="Web-{14C27B98-06E6-99C4-D718-2FB856713BE8}" dt="2020-11-22T18:47:47.129" v="42" actId="14100"/>
          <ac:spMkLst>
            <pc:docMk/>
            <pc:sldMk cId="3417408071" sldId="279"/>
            <ac:spMk id="8" creationId="{C4B93288-3801-4A81-B3E7-EDBA1161D268}"/>
          </ac:spMkLst>
        </pc:spChg>
        <pc:spChg chg="add">
          <ac:chgData name="Monika Michalak" userId="S::mmichalak3@zsjerka.pl::6697b315-d5be-4e74-b487-b72c47264d85" providerId="AD" clId="Web-{14C27B98-06E6-99C4-D718-2FB856713BE8}" dt="2020-11-22T18:45:20.268" v="5"/>
          <ac:spMkLst>
            <pc:docMk/>
            <pc:sldMk cId="3417408071" sldId="279"/>
            <ac:spMk id="11" creationId="{9720C8A5-6B45-4E4F-BA80-8A14A9F5B35D}"/>
          </ac:spMkLst>
        </pc:spChg>
        <pc:spChg chg="add">
          <ac:chgData name="Monika Michalak" userId="S::mmichalak3@zsjerka.pl::6697b315-d5be-4e74-b487-b72c47264d85" providerId="AD" clId="Web-{14C27B98-06E6-99C4-D718-2FB856713BE8}" dt="2020-11-22T18:45:20.268" v="5"/>
          <ac:spMkLst>
            <pc:docMk/>
            <pc:sldMk cId="3417408071" sldId="279"/>
            <ac:spMk id="13" creationId="{C89ECBDA-51E6-4484-8F25-E777102F7D0D}"/>
          </ac:spMkLst>
        </pc:spChg>
        <pc:spChg chg="add">
          <ac:chgData name="Monika Michalak" userId="S::mmichalak3@zsjerka.pl::6697b315-d5be-4e74-b487-b72c47264d85" providerId="AD" clId="Web-{14C27B98-06E6-99C4-D718-2FB856713BE8}" dt="2020-11-22T18:45:20.268" v="5"/>
          <ac:spMkLst>
            <pc:docMk/>
            <pc:sldMk cId="3417408071" sldId="279"/>
            <ac:spMk id="15" creationId="{EA2AEA56-4902-4CC1-A43B-1AC27C88CB90}"/>
          </ac:spMkLst>
        </pc:spChg>
        <pc:picChg chg="add mod ord">
          <ac:chgData name="Monika Michalak" userId="S::mmichalak3@zsjerka.pl::6697b315-d5be-4e74-b487-b72c47264d85" providerId="AD" clId="Web-{14C27B98-06E6-99C4-D718-2FB856713BE8}" dt="2020-11-22T18:47:10.441" v="37" actId="1076"/>
          <ac:picMkLst>
            <pc:docMk/>
            <pc:sldMk cId="3417408071" sldId="279"/>
            <ac:picMk id="4" creationId="{BCFDA8BC-26A4-4D48-B6B5-640BB492ED5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7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8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53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97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0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7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23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9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92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9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5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1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3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0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4B8F8-AEF6-4B98-90ED-19CBEE046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28" r="-2" b="2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3929" y="3561654"/>
            <a:ext cx="4452181" cy="1341624"/>
          </a:xfrm>
        </p:spPr>
        <p:txBody>
          <a:bodyPr anchor="b">
            <a:noAutofit/>
          </a:bodyPr>
          <a:lstStyle/>
          <a:p>
            <a:r>
              <a:rPr lang="tr-TR" sz="5400" b="1" dirty="0"/>
              <a:t>STROJE KLAUNÓW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5110" y="4945656"/>
            <a:ext cx="3957144" cy="64678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tr-TR" sz="2000" dirty="0"/>
              <a:t>AUTORZY PROJEKTÓW:</a:t>
            </a:r>
            <a:endParaRPr lang="en-US" dirty="0"/>
          </a:p>
          <a:p>
            <a:r>
              <a:rPr lang="tr-TR" sz="2000" dirty="0"/>
              <a:t>UCZNIOWIE KLASY i B</a:t>
            </a: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38EE2-0D2A-45BD-BCE9-9F77EF4DE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73" y="365125"/>
            <a:ext cx="5037827" cy="3108355"/>
          </a:xfrm>
        </p:spPr>
        <p:txBody>
          <a:bodyPr/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dirty="0"/>
              <a:t>Mikołaj Walkowiak</a:t>
            </a:r>
          </a:p>
        </p:txBody>
      </p:sp>
      <p:pic>
        <p:nvPicPr>
          <p:cNvPr id="4" name="Picture 4" descr="A picture containing table, sitting, photo, wooden&#10;&#10;Description automatically generated">
            <a:extLst>
              <a:ext uri="{FF2B5EF4-FFF2-40B4-BE49-F238E27FC236}">
                <a16:creationId xmlns:a16="http://schemas.microsoft.com/office/drawing/2014/main" id="{9D223287-29AB-4988-B01D-741913847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732" y="-1942092"/>
            <a:ext cx="5690229" cy="10860367"/>
          </a:xfrm>
        </p:spPr>
      </p:pic>
    </p:spTree>
    <p:extLst>
      <p:ext uri="{BB962C8B-B14F-4D97-AF65-F5344CB8AC3E}">
        <p14:creationId xmlns:p14="http://schemas.microsoft.com/office/powerpoint/2010/main" val="41295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FA1E6-9EF9-4C1B-814D-19A9885D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  <a:br>
              <a:rPr lang="en-US" sz="2400" dirty="0"/>
            </a:br>
            <a:endParaRPr lang="en-US"/>
          </a:p>
        </p:txBody>
      </p:sp>
      <p:pic>
        <p:nvPicPr>
          <p:cNvPr id="4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6C1E36FD-7031-47AB-8511-BFE41B505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911"/>
          <a:stretch/>
        </p:blipFill>
        <p:spPr>
          <a:xfrm>
            <a:off x="6102937" y="257642"/>
            <a:ext cx="5325814" cy="5808442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55DE6B-7544-4D47-BDC2-71276765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807" y="2146391"/>
            <a:ext cx="484001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Autor  </a:t>
            </a:r>
            <a:r>
              <a:rPr lang="en-US" sz="2400" dirty="0" err="1">
                <a:ea typeface="+mn-lt"/>
                <a:cs typeface="+mn-lt"/>
              </a:rPr>
              <a:t>projektu</a:t>
            </a:r>
            <a:r>
              <a:rPr lang="en-US" sz="2400" dirty="0">
                <a:ea typeface="+mn-lt"/>
                <a:cs typeface="+mn-lt"/>
              </a:rPr>
              <a:t>:</a:t>
            </a:r>
            <a:endParaRPr lang="en-US" sz="4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Franciszek Mikołajczyk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3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12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FA39C-3DEC-4910-92AF-9796AFC2C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  <a:endParaRPr lang="en-US" sz="3600" dirty="0"/>
          </a:p>
        </p:txBody>
      </p:sp>
      <p:pic>
        <p:nvPicPr>
          <p:cNvPr id="4" name="Picture 4" descr="A picture containing indoor, colorful, room, table&#10;&#10;Description automatically generated">
            <a:extLst>
              <a:ext uri="{FF2B5EF4-FFF2-40B4-BE49-F238E27FC236}">
                <a16:creationId xmlns:a16="http://schemas.microsoft.com/office/drawing/2014/main" id="{D7B6AC06-71BC-4AE8-8340-3E048524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0" y="134794"/>
            <a:ext cx="4921727" cy="6562302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12B52DA-9C95-49D9-B3A6-2F1507E4C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Julia </a:t>
            </a:r>
            <a:r>
              <a:rPr lang="en-US" sz="4000" dirty="0" err="1"/>
              <a:t>Beba</a:t>
            </a:r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775153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66961D-0374-4E26-AF90-821632EE0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i="1" dirty="0"/>
              <a:t>Autor </a:t>
            </a:r>
            <a:r>
              <a:rPr lang="en-US" sz="2400" i="1" dirty="0" err="1"/>
              <a:t>projektu</a:t>
            </a:r>
            <a:r>
              <a:rPr lang="en-US" sz="2400" i="1" dirty="0"/>
              <a:t>:</a:t>
            </a:r>
            <a:r>
              <a:rPr lang="en-US" sz="4800" i="1" dirty="0"/>
              <a:t/>
            </a:r>
            <a:br>
              <a:rPr lang="en-US" sz="4800" i="1" dirty="0"/>
            </a:br>
            <a:r>
              <a:rPr lang="en-US" sz="4800" i="1" dirty="0"/>
              <a:t>Jan </a:t>
            </a:r>
            <a:r>
              <a:rPr lang="en-US" sz="4800" i="1" dirty="0" err="1"/>
              <a:t>Garasz</a:t>
            </a:r>
            <a:endParaRPr lang="en-US" sz="4800" i="1"/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B301C02-0AB4-4DF9-B0FD-116DFCAB6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5" b="13325"/>
          <a:stretch/>
        </p:blipFill>
        <p:spPr>
          <a:xfrm>
            <a:off x="6224151" y="643467"/>
            <a:ext cx="5275163" cy="60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0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1E3C2-F865-467F-B6F3-DB6FDC67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69" y="1506109"/>
            <a:ext cx="3888526" cy="1067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i="1" dirty="0"/>
              <a:t>Autor </a:t>
            </a:r>
            <a:r>
              <a:rPr lang="en-US" sz="2400" i="1" dirty="0" err="1"/>
              <a:t>projektu</a:t>
            </a:r>
            <a:r>
              <a:rPr lang="en-US" sz="2400" i="1" dirty="0"/>
              <a:t>:</a:t>
            </a:r>
            <a:br>
              <a:rPr lang="en-US" sz="2400" i="1" dirty="0"/>
            </a:br>
            <a:endParaRPr lang="en-US" sz="2400" i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24AFA93-FEE7-4F63-95BB-A66D8A6EF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4866188" cy="3553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i="1" dirty="0">
                <a:ea typeface="+mn-lt"/>
                <a:cs typeface="+mn-lt"/>
              </a:rPr>
              <a:t>Maria Janiszewska</a:t>
            </a:r>
            <a:endParaRPr lang="en-US" sz="4000" dirty="0">
              <a:ea typeface="+mn-lt"/>
              <a:cs typeface="+mn-lt"/>
            </a:endParaRPr>
          </a:p>
          <a:p>
            <a:endParaRPr lang="en-US" sz="2000" dirty="0"/>
          </a:p>
        </p:txBody>
      </p:sp>
      <p:pic>
        <p:nvPicPr>
          <p:cNvPr id="4" name="Picture 4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BA094548-9DFC-41F0-AE38-00154A2B0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010" y="643234"/>
            <a:ext cx="4213498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7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C3430-A8AC-44F8-9D9F-93FB3A4A4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</a:p>
        </p:txBody>
      </p:sp>
      <p:pic>
        <p:nvPicPr>
          <p:cNvPr id="4" name="Picture 4" descr="A picture containing table, room, shirt&#10;&#10;Description automatically generated">
            <a:extLst>
              <a:ext uri="{FF2B5EF4-FFF2-40B4-BE49-F238E27FC236}">
                <a16:creationId xmlns:a16="http://schemas.microsoft.com/office/drawing/2014/main" id="{76237A54-1342-45A8-8A07-8908B15A4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37" y="221058"/>
            <a:ext cx="4734821" cy="63178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C6A422-66FA-49D9-A3D4-35E9D0513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Aleksander </a:t>
            </a:r>
            <a:r>
              <a:rPr lang="en-US" sz="4000" dirty="0" err="1"/>
              <a:t>Maćkowiak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6517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12D1EA98-1649-4CD5-9D12-FEC315F2B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Autor </a:t>
            </a:r>
            <a:r>
              <a:rPr lang="en-US" sz="2000" dirty="0" err="1"/>
              <a:t>projektu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4000" dirty="0"/>
              <a:t>Leon </a:t>
            </a:r>
            <a:r>
              <a:rPr lang="en-US" sz="4000" dirty="0" err="1"/>
              <a:t>Praiss</a:t>
            </a:r>
            <a:endParaRPr lang="en-US" sz="4000"/>
          </a:p>
          <a:p>
            <a:endParaRPr lang="en-US" sz="4000" dirty="0"/>
          </a:p>
        </p:txBody>
      </p:sp>
      <p:pic>
        <p:nvPicPr>
          <p:cNvPr id="4" name="Picture 4" descr="A picture containing table, photo, monitor, computer&#10;&#10;Description automatically generated">
            <a:extLst>
              <a:ext uri="{FF2B5EF4-FFF2-40B4-BE49-F238E27FC236}">
                <a16:creationId xmlns:a16="http://schemas.microsoft.com/office/drawing/2014/main" id="{34A5511D-760C-45D5-BE4A-E23A24393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56" r="-1" b="1024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611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80C16-5904-4028-89A6-64E436056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Autor</a:t>
            </a:r>
            <a:r>
              <a:rPr lang="en-US" sz="2400" dirty="0"/>
              <a:t> </a:t>
            </a:r>
            <a:br>
              <a:rPr lang="en-US" sz="2400" dirty="0"/>
            </a:br>
            <a:r>
              <a:rPr lang="en-US" sz="2400" dirty="0" err="1"/>
              <a:t>projektów</a:t>
            </a:r>
            <a:r>
              <a:rPr lang="en-US" sz="2400" dirty="0"/>
              <a:t>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622292-A54C-41DF-A4B5-E6B6A2A1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Julia </a:t>
            </a:r>
            <a:r>
              <a:rPr lang="en-US" sz="4000" dirty="0" err="1"/>
              <a:t>Pańczak</a:t>
            </a:r>
            <a:endParaRPr lang="en-US" sz="4000"/>
          </a:p>
        </p:txBody>
      </p:sp>
      <p:pic>
        <p:nvPicPr>
          <p:cNvPr id="4" name="Picture 4" descr="A picture containing indoor, table, sitting, little&#10;&#10;Description automatically generated">
            <a:extLst>
              <a:ext uri="{FF2B5EF4-FFF2-40B4-BE49-F238E27FC236}">
                <a16:creationId xmlns:a16="http://schemas.microsoft.com/office/drawing/2014/main" id="{C01FCD4C-39BD-4529-958A-24229E7BE1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37" r="-1" b="10058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3913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73A82C87-9162-45A3-98E0-7F2F73A9D9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5008" b="229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43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ED33B7-F2DD-4FD2-BA43-73076FED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en-US" sz="3100" dirty="0"/>
              <a:t>Autor </a:t>
            </a:r>
            <a:r>
              <a:rPr lang="en-US" sz="3100" dirty="0" err="1"/>
              <a:t>projektu</a:t>
            </a:r>
            <a:r>
              <a:rPr lang="en-US" sz="3100" dirty="0"/>
              <a:t>: </a:t>
            </a:r>
            <a:br>
              <a:rPr lang="en-US" sz="3100" dirty="0"/>
            </a:br>
            <a:r>
              <a:rPr lang="en-US" sz="3100" dirty="0"/>
              <a:t/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F3ACF5-0596-40D4-A28A-CD29D164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38" y="753020"/>
            <a:ext cx="4015954" cy="535460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4200FCB-7884-45D2-BA94-41BD1CC85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255" y="3243151"/>
            <a:ext cx="5042366" cy="2419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Aleksander Nowak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37696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A76E4-0A03-47D2-A4C2-8C3D38F9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E78E26-EA5B-447A-BA5A-2E4D03CC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Blanka Kruk</a:t>
            </a:r>
          </a:p>
        </p:txBody>
      </p:sp>
      <p:pic>
        <p:nvPicPr>
          <p:cNvPr id="4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47632DED-3C93-4AB6-8D10-0E5360EDA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3429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3BC17-55FB-48B9-8422-E9B12F5C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</a:p>
        </p:txBody>
      </p:sp>
      <p:pic>
        <p:nvPicPr>
          <p:cNvPr id="4" name="Picture 4" descr="A picture containing indoor, table, doll, cake&#10;&#10;Description automatically generated">
            <a:extLst>
              <a:ext uri="{FF2B5EF4-FFF2-40B4-BE49-F238E27FC236}">
                <a16:creationId xmlns:a16="http://schemas.microsoft.com/office/drawing/2014/main" id="{AB70927E-5140-4F35-92E6-D9B1F7F73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74" y="140259"/>
            <a:ext cx="3696372" cy="659450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31BEA-B2CB-43B9-97F5-5DF1F6B1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Amelka Bartkowiak</a:t>
            </a:r>
          </a:p>
        </p:txBody>
      </p:sp>
    </p:spTree>
    <p:extLst>
      <p:ext uri="{BB962C8B-B14F-4D97-AF65-F5344CB8AC3E}">
        <p14:creationId xmlns:p14="http://schemas.microsoft.com/office/powerpoint/2010/main" val="1415986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2E932-08BF-4461-BA3C-7C1939556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 dirty="0"/>
              <a:t>Autor </a:t>
            </a:r>
            <a:r>
              <a:rPr lang="en-US" dirty="0" err="1"/>
              <a:t>projektu</a:t>
            </a:r>
            <a:r>
              <a:rPr lang="en-US" dirty="0"/>
              <a:t>: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8AA017-02E2-41D9-9F2B-8DAE2644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Filip Berus</a:t>
            </a:r>
            <a:endParaRPr lang="en-US" sz="2000"/>
          </a:p>
          <a:p>
            <a:endParaRPr lang="en-US" sz="2000" dirty="0"/>
          </a:p>
        </p:txBody>
      </p:sp>
      <p:pic>
        <p:nvPicPr>
          <p:cNvPr id="4" name="Picture 4" descr="A stuffed animal sitting on a table&#10;&#10;Description automatically generated">
            <a:extLst>
              <a:ext uri="{FF2B5EF4-FFF2-40B4-BE49-F238E27FC236}">
                <a16:creationId xmlns:a16="http://schemas.microsoft.com/office/drawing/2014/main" id="{A3F12A36-FE0E-4881-8346-4A0F732F1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40"/>
          <a:stretch/>
        </p:blipFill>
        <p:spPr>
          <a:xfrm>
            <a:off x="6455930" y="324829"/>
            <a:ext cx="5437659" cy="62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74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99E88-22D8-4B5B-8D70-6242C27C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405282" y="1472030"/>
            <a:ext cx="4159142" cy="869950"/>
          </a:xfrm>
        </p:spPr>
        <p:txBody>
          <a:bodyPr anchor="b"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</a:p>
        </p:txBody>
      </p:sp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BCFDA8BC-26A4-4D48-B6B5-640BB492E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80" y="724265"/>
            <a:ext cx="4015954" cy="535460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B93288-3801-4A81-B3E7-EDBA1161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443" y="3056245"/>
            <a:ext cx="4884215" cy="1873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Piotr </a:t>
            </a:r>
            <a:r>
              <a:rPr lang="en-US" sz="4000" dirty="0" err="1"/>
              <a:t>Długi</a:t>
            </a:r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3417408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5FCCCEBB-BDB0-42C4-81D6-072AC48EF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01" b="33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31E9B-C0F5-4D33-B048-8D72C5E1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i="1">
                <a:solidFill>
                  <a:schemeClr val="bg1"/>
                </a:solidFill>
              </a:rPr>
              <a:t>Autor projektu: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5C769B9-8F2B-4D56-BA4C-7498D7493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636465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cap="all">
                <a:solidFill>
                  <a:schemeClr val="bg1"/>
                </a:solidFill>
              </a:rPr>
              <a:t>Nataniel Frydryszak</a:t>
            </a:r>
          </a:p>
        </p:txBody>
      </p:sp>
    </p:spTree>
    <p:extLst>
      <p:ext uri="{BB962C8B-B14F-4D97-AF65-F5344CB8AC3E}">
        <p14:creationId xmlns:p14="http://schemas.microsoft.com/office/powerpoint/2010/main" val="3897748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A76E4-0A03-47D2-A4C2-8C3D38F9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</a:p>
        </p:txBody>
      </p:sp>
      <p:pic>
        <p:nvPicPr>
          <p:cNvPr id="3" name="Picture 4" descr="A picture containing computer, monitor, computer, photo&#10;&#10;Description automatically generated">
            <a:extLst>
              <a:ext uri="{FF2B5EF4-FFF2-40B4-BE49-F238E27FC236}">
                <a16:creationId xmlns:a16="http://schemas.microsoft.com/office/drawing/2014/main" id="{F8DF3AF9-F878-4CFA-BF52-2A34E107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32" y="451096"/>
            <a:ext cx="4461652" cy="594407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E78E26-EA5B-447A-BA5A-2E4D03CC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Jolka </a:t>
            </a:r>
            <a:r>
              <a:rPr lang="en-US" sz="4000" dirty="0" err="1"/>
              <a:t>Szłapka</a:t>
            </a:r>
            <a:endParaRPr lang="en-US" sz="4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60452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03033-B877-4158-A706-829E825E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2B5F26-7F7C-48CF-BFDB-362246404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dirty="0"/>
              <a:t>Wiktoria Olejniczak</a:t>
            </a:r>
          </a:p>
          <a:p>
            <a:endParaRPr lang="en-US" sz="4000" dirty="0"/>
          </a:p>
        </p:txBody>
      </p:sp>
      <p:pic>
        <p:nvPicPr>
          <p:cNvPr id="4" name="Picture 4" descr="A picture containing indoor, doll, sitting, toy&#10;&#10;Description automatically generated">
            <a:extLst>
              <a:ext uri="{FF2B5EF4-FFF2-40B4-BE49-F238E27FC236}">
                <a16:creationId xmlns:a16="http://schemas.microsoft.com/office/drawing/2014/main" id="{C7787AC3-E1C1-4D12-909F-DDA8B74A2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95" b="837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742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94C0D-42D4-4A5E-A91D-7AC19D5DD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i="1" dirty="0"/>
              <a:t>Autor </a:t>
            </a:r>
            <a:r>
              <a:rPr lang="en-US" sz="2400" i="1" dirty="0" err="1"/>
              <a:t>projektu</a:t>
            </a:r>
            <a:r>
              <a:rPr lang="en-US" sz="2400" i="1" dirty="0"/>
              <a:t>:</a:t>
            </a:r>
            <a:r>
              <a:rPr lang="en-US" sz="4800" i="1" dirty="0"/>
              <a:t> </a:t>
            </a:r>
            <a:r>
              <a:rPr lang="en-US" i="1" dirty="0"/>
              <a:t>Franciszek </a:t>
            </a:r>
            <a:r>
              <a:rPr lang="en-US" i="1" dirty="0" err="1"/>
              <a:t>Prałat</a:t>
            </a:r>
            <a:endParaRPr lang="en-US" i="1" dirty="0"/>
          </a:p>
        </p:txBody>
      </p:sp>
      <p:pic>
        <p:nvPicPr>
          <p:cNvPr id="4" name="Picture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3F5C52CE-96E8-4C72-82D5-797660A69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8243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0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8" name="Rectangle 21">
            <a:extLst>
              <a:ext uri="{FF2B5EF4-FFF2-40B4-BE49-F238E27FC236}">
                <a16:creationId xmlns:a16="http://schemas.microsoft.com/office/drawing/2014/main" id="{F96DC155-53D8-4F8B-8BA8-574A378D7C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EC535-2A82-4DA2-8932-ACA461243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298" y="2495370"/>
            <a:ext cx="6011237" cy="27936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i="1" dirty="0"/>
              <a:t>Autor </a:t>
            </a:r>
            <a:r>
              <a:rPr lang="en-US" sz="2400" i="1" dirty="0" err="1"/>
              <a:t>projektu</a:t>
            </a:r>
            <a:r>
              <a:rPr lang="en-US" sz="2400" i="1" dirty="0"/>
              <a:t>: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7387601-BF10-48F9-849B-92F42530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564" y="5384878"/>
            <a:ext cx="6011236" cy="7754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cap="all" dirty="0"/>
              <a:t>Nadia Kostrzewa</a:t>
            </a:r>
          </a:p>
        </p:txBody>
      </p:sp>
      <p:pic>
        <p:nvPicPr>
          <p:cNvPr id="4" name="Picture 4" descr="A picture containing clothing, dress, shirt&#10;&#10;Description automatically generated">
            <a:extLst>
              <a:ext uri="{FF2B5EF4-FFF2-40B4-BE49-F238E27FC236}">
                <a16:creationId xmlns:a16="http://schemas.microsoft.com/office/drawing/2014/main" id="{21547004-D32F-4768-A232-029096A12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80" y="94758"/>
            <a:ext cx="4964451" cy="66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8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4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able, cake, piece, birthday&#10;&#10;Description automatically generated">
            <a:extLst>
              <a:ext uri="{FF2B5EF4-FFF2-40B4-BE49-F238E27FC236}">
                <a16:creationId xmlns:a16="http://schemas.microsoft.com/office/drawing/2014/main" id="{53AB6663-B0B8-4175-A9B6-8B87610B1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24" b="110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A646C-940F-417F-9A8E-0503AC842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i="1" dirty="0"/>
              <a:t>Autor </a:t>
            </a:r>
            <a:r>
              <a:rPr lang="en-US" sz="2400" i="1" dirty="0" err="1"/>
              <a:t>projektu</a:t>
            </a:r>
            <a:r>
              <a:rPr lang="en-US" sz="2400" i="1" dirty="0"/>
              <a:t>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E0863E-3A5D-4132-9517-7835FA2EB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3969352"/>
            <a:ext cx="4023359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cap="all" dirty="0"/>
              <a:t>Szymek </a:t>
            </a:r>
            <a:r>
              <a:rPr lang="en-US" sz="4000" cap="all" dirty="0" err="1"/>
              <a:t>Glinkowski</a:t>
            </a:r>
            <a:endParaRPr lang="en-US" sz="4000" cap="all"/>
          </a:p>
        </p:txBody>
      </p:sp>
    </p:spTree>
    <p:extLst>
      <p:ext uri="{BB962C8B-B14F-4D97-AF65-F5344CB8AC3E}">
        <p14:creationId xmlns:p14="http://schemas.microsoft.com/office/powerpoint/2010/main" val="1218927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D30C025-185F-482C-BA85-9F4698DDA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cap="all" dirty="0"/>
              <a:t>Piotr </a:t>
            </a:r>
            <a:r>
              <a:rPr lang="en-US" sz="4000" cap="all" dirty="0" err="1"/>
              <a:t>Losy</a:t>
            </a:r>
            <a:endParaRPr lang="en-US" sz="40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BD462-F917-4B19-8E0F-C7F1E2B35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i="1" dirty="0"/>
              <a:t>Autor </a:t>
            </a:r>
            <a:r>
              <a:rPr lang="en-US" sz="2400" i="1" dirty="0" err="1"/>
              <a:t>projektu</a:t>
            </a:r>
            <a:r>
              <a:rPr lang="en-US" sz="2400" i="1" dirty="0"/>
              <a:t>:</a:t>
            </a:r>
          </a:p>
        </p:txBody>
      </p:sp>
      <p:pic>
        <p:nvPicPr>
          <p:cNvPr id="4" name="Picture 4" descr="A necklace on a table&#10;&#10;Description automatically generated">
            <a:extLst>
              <a:ext uri="{FF2B5EF4-FFF2-40B4-BE49-F238E27FC236}">
                <a16:creationId xmlns:a16="http://schemas.microsoft.com/office/drawing/2014/main" id="{194AB4F5-29AD-418B-9243-C8AB0EB81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866" y="154638"/>
            <a:ext cx="4925921" cy="656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1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9D6B3-A030-40C1-A63D-F77944F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sz="2400" dirty="0"/>
              <a:t>Autor </a:t>
            </a:r>
            <a:r>
              <a:rPr lang="en-US" sz="2400" dirty="0" err="1"/>
              <a:t>projektu</a:t>
            </a:r>
            <a:r>
              <a:rPr lang="en-US" sz="2400" dirty="0"/>
              <a:t>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F07BA2-4FC9-4691-9AC2-59EE22487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Wiktoria Wojtczak</a:t>
            </a:r>
          </a:p>
        </p:txBody>
      </p:sp>
      <p:pic>
        <p:nvPicPr>
          <p:cNvPr id="4" name="Picture 4" descr="A picture containing toy, doll, wearing, bird&#10;&#10;Description automatically generated">
            <a:extLst>
              <a:ext uri="{FF2B5EF4-FFF2-40B4-BE49-F238E27FC236}">
                <a16:creationId xmlns:a16="http://schemas.microsoft.com/office/drawing/2014/main" id="{D6194043-6C57-4527-ABB7-DE0C1A3AC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6" b="648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4096679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01B27"/>
      </a:dk2>
      <a:lt2>
        <a:srgbClr val="F2F0F3"/>
      </a:lt2>
      <a:accent1>
        <a:srgbClr val="6BB220"/>
      </a:accent1>
      <a:accent2>
        <a:srgbClr val="9EA812"/>
      </a:accent2>
      <a:accent3>
        <a:srgbClr val="D39625"/>
      </a:accent3>
      <a:accent4>
        <a:srgbClr val="D54417"/>
      </a:accent4>
      <a:accent5>
        <a:srgbClr val="E7294B"/>
      </a:accent5>
      <a:accent6>
        <a:srgbClr val="D51789"/>
      </a:accent6>
      <a:hlink>
        <a:srgbClr val="C04345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0</TotalTime>
  <Words>133</Words>
  <Application>Microsoft Office PowerPoint</Application>
  <PresentationFormat>Panoramiczny</PresentationFormat>
  <Paragraphs>43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BrushVTI</vt:lpstr>
      <vt:lpstr>STROJE KLAUNÓW</vt:lpstr>
      <vt:lpstr>Autor projektu:</vt:lpstr>
      <vt:lpstr>Autor projektu:</vt:lpstr>
      <vt:lpstr>Autor projektu: </vt:lpstr>
      <vt:lpstr>Autor projektu: Franciszek Prałat</vt:lpstr>
      <vt:lpstr>Autor projektu:</vt:lpstr>
      <vt:lpstr>Autor projektu:</vt:lpstr>
      <vt:lpstr>Autor projektu:</vt:lpstr>
      <vt:lpstr>Autor projektu:</vt:lpstr>
      <vt:lpstr>Autor projektu:  Mikołaj Walkowiak</vt:lpstr>
      <vt:lpstr>Autor projektu: </vt:lpstr>
      <vt:lpstr>Autor projektu:</vt:lpstr>
      <vt:lpstr>Autor projektu: Jan Garasz</vt:lpstr>
      <vt:lpstr>Autor projektu: </vt:lpstr>
      <vt:lpstr>Autor projektu:</vt:lpstr>
      <vt:lpstr>Prezentacja programu PowerPoint</vt:lpstr>
      <vt:lpstr>Autor  projektów:</vt:lpstr>
      <vt:lpstr>Prezentacja programu PowerPoint</vt:lpstr>
      <vt:lpstr>Autor projektu:   </vt:lpstr>
      <vt:lpstr>Autor projektu:</vt:lpstr>
      <vt:lpstr>Autor projektu: </vt:lpstr>
      <vt:lpstr>Autor projektu:</vt:lpstr>
      <vt:lpstr>Autor projektu: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489</cp:revision>
  <dcterms:created xsi:type="dcterms:W3CDTF">2020-11-16T21:04:45Z</dcterms:created>
  <dcterms:modified xsi:type="dcterms:W3CDTF">2020-11-22T20:43:17Z</dcterms:modified>
</cp:coreProperties>
</file>